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5" r:id="rId4"/>
    <p:sldId id="266" r:id="rId5"/>
    <p:sldId id="264" r:id="rId6"/>
    <p:sldId id="257" r:id="rId7"/>
    <p:sldId id="267" r:id="rId8"/>
    <p:sldId id="261" r:id="rId9"/>
    <p:sldId id="259" r:id="rId10"/>
    <p:sldId id="260" r:id="rId11"/>
    <p:sldId id="270" r:id="rId12"/>
    <p:sldId id="256" r:id="rId13"/>
    <p:sldId id="258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F638-CB4D-4077-954A-F83012205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A89CA-A130-43A5-BC9D-A08D50DF3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88D9F-EEAC-4CBA-88FF-F1C865CA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579FE-87A3-4E9D-A8EC-4A30F176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57D03-0CAF-4E6E-BDE0-FA847620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39C2-C408-4194-9C44-586044C8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A23F9-E4B6-47D4-BD41-0D1C767CC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97351-7321-4735-88DC-A7268F43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E4B01-8331-4591-990B-083E73E7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FD6B-1C23-45DF-BA58-F0912DB2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3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F6970-2B88-4B41-B65F-4F6D5C3C0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91F8C-80AC-4C8C-A357-3C2144734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D2EE2-9D1F-49A6-9DC1-8C4D8C0C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31EAB-32E4-4EF9-8AF4-00141A40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04DF0-E975-40F0-8C80-4EF9B18C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2D0D-456A-4360-932E-A18A3B61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0A82-D903-41C0-8140-B97035CE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B5B9F-F30B-4588-98A8-43439742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1ADA2-AE9E-4847-B4BB-BF15EF1B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05C08-7DD2-4617-8987-1DF93C9B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FC46-0F7D-4C60-B40F-CA84A837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15F9E-927D-42E3-BBB6-12EFF8949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DD877-9A25-4BF8-A54B-EC1748C2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AAFF-51AF-4D34-B294-DF4D134A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62A6-33D3-4F9B-99C0-4285BAD5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E64C-1CD6-417F-9D10-AE9CA071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477C-7617-45E7-9E1D-358DD96D2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BEED3-D49D-468D-ADA4-51AE1482D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EAD6A-1112-49F3-8C87-7D84D879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B1EE1-2F26-4BDB-9EC5-CCD7D0D8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BC8E7-2842-4268-885D-24FC50F8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8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58C3-DF87-41F1-B782-E53D1FB6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C0B2-2011-4508-995F-3FFCA0E4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8EFF3-12F6-406E-8A96-857A57D54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8F389-0C28-432A-8B0D-E395A6616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DC79C-2D63-4B6D-8B20-821D60782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A65F5-B641-4738-8151-9D394A99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3F9FB-9122-4CD9-B13E-2C824DBDC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113F7-4795-41E5-BABE-715027F4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99F4-3BE2-4104-9775-BD031C5D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1A7B96-B832-4AB0-8842-6A2CAEF4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7FF68-6708-4884-BD8B-E8E4C6C9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2A1C2-AAC1-426F-AE33-9B3472ED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1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BDFFA-BA18-45A5-9345-1E90F052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98CD9-9C84-44B4-BDE7-E56B6377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6D2C9-34E0-4A01-B866-C5A843AF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2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F302-E01D-4636-B40C-FAEC326D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1CDC-F0AF-47B7-9AC6-A096B2780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D7B81-1804-4E54-817A-CA2DAA362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40CCA-DDA4-4E70-BDE1-CC3D9DA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67778-BC5A-473A-8AFA-200C3974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9FD88-06D9-45FC-A461-E23A329A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91B1-7F5C-4C6D-8A48-B7CB3A8B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DB280-5E7F-4EC2-8F4D-CD44DB15C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1A78E-D5A7-4CB8-A9DD-91BB8B943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5AD93-9522-4C25-8520-B14E636B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5734A-A86C-409C-A89F-2EC434C8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31CE-58A7-4431-A3ED-13807099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5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5E54F-B8B4-4325-A5FD-3740937C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B31AF-B01B-45E1-BD80-813676465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B97BD-8C25-4899-A417-71D48458A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E358-CBDE-4A1B-83BD-9FA904D8392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36CD-AFC5-413E-B835-049865BBA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FB71-38D9-41D6-AD18-304349F6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E92C0-6F6C-48E7-A6FE-EC059C3F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87258-863D-4834-AD43-6DE9C173B50E}"/>
              </a:ext>
            </a:extLst>
          </p:cNvPr>
          <p:cNvSpPr txBox="1"/>
          <p:nvPr/>
        </p:nvSpPr>
        <p:spPr>
          <a:xfrm>
            <a:off x="5560436" y="2613991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Map()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2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45C4D-1ACD-4B33-958F-7DEEE65F9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4" t="52319" r="35598" b="27970"/>
          <a:stretch/>
        </p:blipFill>
        <p:spPr>
          <a:xfrm>
            <a:off x="238539" y="268356"/>
            <a:ext cx="6977270" cy="13517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822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E91D10-BDAD-45CF-90D8-4E2C6A25F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t="17391" r="48560" b="28985"/>
          <a:stretch/>
        </p:blipFill>
        <p:spPr>
          <a:xfrm>
            <a:off x="188843" y="149087"/>
            <a:ext cx="6494361" cy="41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0138D-ED53-4B7B-B0AE-714C0280E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" t="19710" r="36984" b="21449"/>
          <a:stretch/>
        </p:blipFill>
        <p:spPr>
          <a:xfrm>
            <a:off x="268356" y="208722"/>
            <a:ext cx="6728791" cy="4035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39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9B145-F5E3-4514-A997-28AE20339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3" t="9131" r="26875" b="16232"/>
          <a:stretch/>
        </p:blipFill>
        <p:spPr>
          <a:xfrm>
            <a:off x="168964" y="188842"/>
            <a:ext cx="5188227" cy="338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6FB05-F80B-44B7-9F89-C53425755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5" t="18406" b="28260"/>
          <a:stretch/>
        </p:blipFill>
        <p:spPr>
          <a:xfrm>
            <a:off x="168964" y="3737113"/>
            <a:ext cx="7494105" cy="26198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873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E323F-A0F9-4B31-B2FD-DBBA59152249}"/>
              </a:ext>
            </a:extLst>
          </p:cNvPr>
          <p:cNvSpPr txBox="1"/>
          <p:nvPr/>
        </p:nvSpPr>
        <p:spPr>
          <a:xfrm>
            <a:off x="5629686" y="2663687"/>
            <a:ext cx="932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2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CEE18-B569-4D9F-83EA-00EB876DB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" t="53913" r="38206" b="29420"/>
          <a:stretch/>
        </p:blipFill>
        <p:spPr>
          <a:xfrm>
            <a:off x="248478" y="268356"/>
            <a:ext cx="6639339" cy="1143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878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AC9E0C-783C-4443-9EDA-A956F297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29" t="14813" r="3703" b="45286"/>
          <a:stretch/>
        </p:blipFill>
        <p:spPr>
          <a:xfrm>
            <a:off x="332961" y="248479"/>
            <a:ext cx="3293310" cy="15604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8E9D0-9A4D-43F7-984E-18253380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73" t="14533" r="2544" b="36075"/>
          <a:stretch/>
        </p:blipFill>
        <p:spPr>
          <a:xfrm>
            <a:off x="332961" y="1894717"/>
            <a:ext cx="3293310" cy="1879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BD5B2-3B0C-4472-83AB-A8759DCD7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7" t="19710" r="57935" b="19710"/>
          <a:stretch/>
        </p:blipFill>
        <p:spPr>
          <a:xfrm>
            <a:off x="3737118" y="248479"/>
            <a:ext cx="3534146" cy="35257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83169-3C0D-4CF7-9EBD-D8B7821771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0" t="52899" r="38125" b="28695"/>
          <a:stretch/>
        </p:blipFill>
        <p:spPr>
          <a:xfrm>
            <a:off x="332961" y="3868997"/>
            <a:ext cx="6938303" cy="1307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51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87258-863D-4834-AD43-6DE9C173B50E}"/>
              </a:ext>
            </a:extLst>
          </p:cNvPr>
          <p:cNvSpPr txBox="1"/>
          <p:nvPr/>
        </p:nvSpPr>
        <p:spPr>
          <a:xfrm>
            <a:off x="5292799" y="2584174"/>
            <a:ext cx="16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FlatMap()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285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E8B8D-9E9E-4223-892B-F18F583AB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8" t="25072" r="34375" b="41159"/>
          <a:stretch/>
        </p:blipFill>
        <p:spPr>
          <a:xfrm>
            <a:off x="168965" y="208723"/>
            <a:ext cx="3880610" cy="2266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C2CB8-1835-4E42-8D6A-E100636C1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8" t="25507" r="34375" b="38261"/>
          <a:stretch/>
        </p:blipFill>
        <p:spPr>
          <a:xfrm>
            <a:off x="168964" y="2544420"/>
            <a:ext cx="3882538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524C38-ADB6-4D42-A69B-2EEFE8D40491}"/>
              </a:ext>
            </a:extLst>
          </p:cNvPr>
          <p:cNvSpPr txBox="1"/>
          <p:nvPr/>
        </p:nvSpPr>
        <p:spPr>
          <a:xfrm>
            <a:off x="4806416" y="2594113"/>
            <a:ext cx="319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Map() Vs MapPartition()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52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21784-2772-4328-B561-E9910F01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7" t="19710" r="57935" b="19710"/>
          <a:stretch/>
        </p:blipFill>
        <p:spPr>
          <a:xfrm>
            <a:off x="178905" y="139148"/>
            <a:ext cx="4164495" cy="41545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0EDE2-C6EB-4E69-935A-703E618A9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6" t="19420" r="35761" b="23913"/>
          <a:stretch/>
        </p:blipFill>
        <p:spPr>
          <a:xfrm>
            <a:off x="4462671" y="139148"/>
            <a:ext cx="7347684" cy="41545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89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5D212-38AA-4DA2-A957-ED7C1595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4" y="292168"/>
            <a:ext cx="3476625" cy="498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543E5-B813-44A2-9340-FC8B6560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27" y="292168"/>
            <a:ext cx="48196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524C38-ADB6-4D42-A69B-2EEFE8D40491}"/>
              </a:ext>
            </a:extLst>
          </p:cNvPr>
          <p:cNvSpPr txBox="1"/>
          <p:nvPr/>
        </p:nvSpPr>
        <p:spPr>
          <a:xfrm>
            <a:off x="4806416" y="2594113"/>
            <a:ext cx="2579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Map() Vs FlatMap()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99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694E3-566D-4CA4-854A-659EC477D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" t="3144" r="4594" b="1132"/>
          <a:stretch/>
        </p:blipFill>
        <p:spPr>
          <a:xfrm>
            <a:off x="318053" y="119269"/>
            <a:ext cx="2544418" cy="2366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6C5F2-C8EC-48FB-827D-8C2CF3C83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6" t="28841" r="38207" b="20435"/>
          <a:stretch/>
        </p:blipFill>
        <p:spPr>
          <a:xfrm>
            <a:off x="3005677" y="119269"/>
            <a:ext cx="2562835" cy="2366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BAACF-7F75-4D5D-A8DF-C2B2A2B73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5" t="26232" r="36658" b="23623"/>
          <a:stretch/>
        </p:blipFill>
        <p:spPr>
          <a:xfrm>
            <a:off x="318053" y="2564298"/>
            <a:ext cx="5250460" cy="32267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619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15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18</cp:revision>
  <dcterms:created xsi:type="dcterms:W3CDTF">2022-09-20T17:02:42Z</dcterms:created>
  <dcterms:modified xsi:type="dcterms:W3CDTF">2022-09-21T05:38:14Z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2022-09-20T17:02:42Z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053b0ad6-c4d5-4e8c-9cc8-2e398054a925</vt:lpwstr>
  </property>
  <property fmtid="{D5CDD505-2E9C-101B-9397-08002B2CF9AE}" pid="8" name="MSIP_Label_19540963-e559-4020-8a90-fe8a502c2801_ContentBits">
    <vt:lpwstr>0</vt:lpwstr>
  </property>
</Properties>
</file>